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sldIdLst>
    <p:sldId id="257" r:id="rId5"/>
    <p:sldId id="313" r:id="rId6"/>
    <p:sldId id="314" r:id="rId7"/>
    <p:sldId id="309" r:id="rId8"/>
    <p:sldId id="312" r:id="rId9"/>
    <p:sldId id="317" r:id="rId10"/>
    <p:sldId id="310" r:id="rId11"/>
    <p:sldId id="319" r:id="rId12"/>
    <p:sldId id="315" r:id="rId13"/>
    <p:sldId id="318" r:id="rId14"/>
    <p:sldId id="316" r:id="rId15"/>
    <p:sldId id="307" r:id="rId16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B2A882B-C377-D344-912E-07AFB107FB2E}">
          <p14:sldIdLst>
            <p14:sldId id="257"/>
            <p14:sldId id="313"/>
            <p14:sldId id="314"/>
            <p14:sldId id="309"/>
            <p14:sldId id="312"/>
            <p14:sldId id="317"/>
            <p14:sldId id="310"/>
            <p14:sldId id="319"/>
            <p14:sldId id="315"/>
            <p14:sldId id="318"/>
            <p14:sldId id="31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518C2D-40EE-94C4-A2F5-A8E0F207DA3C}" name="조 혜상" initials="혜조" userId="S::hscho@hempharma.bio::02dd7e78-0740-4239-930a-42970bd3fae3" providerId="AD"/>
  <p188:author id="{ADB21054-F51B-D102-A959-043F91BB976C}" name="황 아영" initials="아황" userId="S::ayhwang@hempharma.bio::6f0ed09c-47a5-494e-b5e7-3dde305a4471" providerId="AD"/>
  <p188:author id="{D64AE985-1E89-2364-0518-923B2DFD09C2}" name="박 소영" initials="" userId="S::sypark@hempharma.bio::5cd14b54-4970-4074-b2e2-d3fafc4a4f5a" providerId="AD"/>
  <p188:author id="{F9C6EB85-BDD0-3AD4-9A36-177CCBB12452}" name="오 유진" initials="오유" userId="S::yjoh@hempharma.bio::47d161fd-f36a-4548-924c-d7f2f5881e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3C4FF"/>
    <a:srgbClr val="A89CC9"/>
    <a:srgbClr val="5C42C9"/>
    <a:srgbClr val="000000"/>
    <a:srgbClr val="2D82FF"/>
    <a:srgbClr val="FF3A31"/>
    <a:srgbClr val="FF6A57"/>
    <a:srgbClr val="C55A6F"/>
    <a:srgbClr val="A04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8"/>
    <p:restoredTop sz="87274" autoAdjust="0"/>
  </p:normalViewPr>
  <p:slideViewPr>
    <p:cSldViewPr snapToGrid="0">
      <p:cViewPr>
        <p:scale>
          <a:sx n="76" d="100"/>
          <a:sy n="76" d="100"/>
        </p:scale>
        <p:origin x="864" y="888"/>
      </p:cViewPr>
      <p:guideLst>
        <p:guide orient="horz" pos="2160"/>
        <p:guide pos="384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7B629-6180-4E05-8229-B3793E9B0B69}" type="datetimeFigureOut">
              <a:rPr lang="ko-KR" altLang="en-US" smtClean="0"/>
              <a:t>2026. 1. 10.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82C79-DB4F-4A5F-B1B1-359568C30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8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이번주 까지 초안 작성 완료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437F-6F0A-4D41-8C37-E72A375C824A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13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2C79-DB4F-4A5F-B1B1-359568C305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2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A0B122-0078-D385-72A2-F98329DE34BE}"/>
              </a:ext>
            </a:extLst>
          </p:cNvPr>
          <p:cNvSpPr/>
          <p:nvPr userDrawn="1"/>
        </p:nvSpPr>
        <p:spPr>
          <a:xfrm>
            <a:off x="1" y="-17342"/>
            <a:ext cx="12191999" cy="6342035"/>
          </a:xfrm>
          <a:prstGeom prst="rect">
            <a:avLst/>
          </a:prstGeom>
          <a:gradFill flip="none" rotWithShape="1">
            <a:gsLst>
              <a:gs pos="0">
                <a:srgbClr val="FBFCFD"/>
              </a:gs>
              <a:gs pos="31000">
                <a:srgbClr val="F8FAFA"/>
              </a:gs>
              <a:gs pos="100000">
                <a:srgbClr val="EEF3F2"/>
              </a:gs>
              <a:gs pos="63000">
                <a:srgbClr val="F4F8F8"/>
              </a:gs>
              <a:gs pos="78000">
                <a:srgbClr val="F1F5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4824D4F-93C6-0465-B624-EF6CCF88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1490"/>
            <a:ext cx="10515600" cy="672104"/>
          </a:xfrm>
        </p:spPr>
        <p:txBody>
          <a:bodyPr>
            <a:normAutofit/>
          </a:bodyPr>
          <a:lstStyle>
            <a:lvl1pPr>
              <a:defRPr sz="3000" b="1">
                <a:solidFill>
                  <a:sysClr val="windowText" lastClr="000000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0EB20C1-ED7D-64D1-F3AE-F55FA3496A31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838200" y="1925657"/>
            <a:ext cx="5183188" cy="25883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ysClr val="windowText" lastClr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A95F23F-44AC-6381-E8E1-0B4F3065E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4406" y="5955295"/>
            <a:ext cx="5183188" cy="25883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ysClr val="windowText" lastClr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20   .   .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4FB4E-C1E6-350A-3288-8794DA75CDBD}"/>
              </a:ext>
            </a:extLst>
          </p:cNvPr>
          <p:cNvSpPr/>
          <p:nvPr userDrawn="1"/>
        </p:nvSpPr>
        <p:spPr>
          <a:xfrm>
            <a:off x="0" y="6333893"/>
            <a:ext cx="12192000" cy="528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FA3CD-A921-95EE-AA65-DFB7B61E7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71803" y="787527"/>
            <a:ext cx="7772400" cy="5829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5D03CE-E422-55C8-91E3-EDB8664AAB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83" y="6473004"/>
            <a:ext cx="1066435" cy="26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80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346837-34D6-15DD-455C-01A515890E8D}"/>
              </a:ext>
            </a:extLst>
          </p:cNvPr>
          <p:cNvSpPr/>
          <p:nvPr userDrawn="1"/>
        </p:nvSpPr>
        <p:spPr>
          <a:xfrm>
            <a:off x="1" y="-17342"/>
            <a:ext cx="12191999" cy="6875342"/>
          </a:xfrm>
          <a:prstGeom prst="rect">
            <a:avLst/>
          </a:prstGeom>
          <a:gradFill flip="none" rotWithShape="1">
            <a:gsLst>
              <a:gs pos="0">
                <a:srgbClr val="FBFCFD"/>
              </a:gs>
              <a:gs pos="31000">
                <a:srgbClr val="F8FAFA"/>
              </a:gs>
              <a:gs pos="100000">
                <a:srgbClr val="EEF3F2"/>
              </a:gs>
              <a:gs pos="63000">
                <a:srgbClr val="F4F8F8"/>
              </a:gs>
              <a:gs pos="78000">
                <a:srgbClr val="F1F5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49D26-5056-C997-2599-D58B1ACE3A24}"/>
              </a:ext>
            </a:extLst>
          </p:cNvPr>
          <p:cNvSpPr txBox="1"/>
          <p:nvPr userDrawn="1"/>
        </p:nvSpPr>
        <p:spPr>
          <a:xfrm>
            <a:off x="668769" y="1373525"/>
            <a:ext cx="5943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ko-KR" altLang="en-US" sz="2800" b="1" spc="-80">
                <a:solidFill>
                  <a:schemeClr val="tx1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목차</a:t>
            </a:r>
            <a:endParaRPr kumimoji="1" lang="en-US" altLang="ko-KR" sz="2800" b="1" spc="-80">
              <a:solidFill>
                <a:schemeClr val="tx1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29D9E-BA32-8D75-AF78-D3DC20E17E3D}"/>
              </a:ext>
            </a:extLst>
          </p:cNvPr>
          <p:cNvSpPr txBox="1"/>
          <p:nvPr userDrawn="1"/>
        </p:nvSpPr>
        <p:spPr>
          <a:xfrm>
            <a:off x="1525683" y="1537877"/>
            <a:ext cx="441290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800" spc="-150">
                <a:solidFill>
                  <a:srgbClr val="5A4546"/>
                </a:solidFill>
                <a:latin typeface="Noto Sans CJK KR Thin" panose="020B0200000000000000" pitchFamily="34" charset="-128"/>
                <a:ea typeface="Noto Sans CJK KR Thin" panose="020B0200000000000000" pitchFamily="34" charset="-128"/>
              </a:rPr>
              <a:t>Table of Contents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AB698D9-2BA4-5F42-681F-85967ABE92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03856" y="2297428"/>
            <a:ext cx="5157787" cy="288776"/>
          </a:xfrm>
        </p:spPr>
        <p:txBody>
          <a:bodyPr anchor="ctr">
            <a:normAutofit/>
          </a:bodyPr>
          <a:lstStyle>
            <a:lvl1pPr marL="0" indent="0">
              <a:buNone/>
              <a:defRPr sz="1400" b="1">
                <a:solidFill>
                  <a:srgbClr val="5A454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00.</a:t>
            </a:r>
            <a:endParaRPr lang="ko-KR" alt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00A4F3E-B3DD-0948-1329-3366F262AE1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96860" y="2612270"/>
            <a:ext cx="5157787" cy="422797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 텍스트 입력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D5055C6-AC94-50D1-EDDC-44A9FCBA210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203856" y="3355470"/>
            <a:ext cx="5157787" cy="288776"/>
          </a:xfrm>
        </p:spPr>
        <p:txBody>
          <a:bodyPr anchor="ctr">
            <a:normAutofit/>
          </a:bodyPr>
          <a:lstStyle>
            <a:lvl1pPr marL="0" indent="0">
              <a:buNone/>
              <a:defRPr sz="1400" b="1">
                <a:solidFill>
                  <a:srgbClr val="5A454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00.</a:t>
            </a:r>
            <a:endParaRPr lang="ko-KR" alt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207CF0C-383A-49C8-E204-0EF59788EBE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196860" y="3670477"/>
            <a:ext cx="5157787" cy="422797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 텍스트 입력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889054B-5B09-A04D-66AA-8BCA79BC9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03856" y="4413512"/>
            <a:ext cx="5157787" cy="288776"/>
          </a:xfrm>
        </p:spPr>
        <p:txBody>
          <a:bodyPr anchor="ctr">
            <a:normAutofit/>
          </a:bodyPr>
          <a:lstStyle>
            <a:lvl1pPr marL="0" indent="0">
              <a:buNone/>
              <a:defRPr sz="1400" b="1">
                <a:solidFill>
                  <a:srgbClr val="5A454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00.</a:t>
            </a:r>
            <a:endParaRPr lang="ko-KR" alt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0D6EDE-77A3-5DDB-389F-AE3FC467232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196860" y="4751713"/>
            <a:ext cx="5157787" cy="422797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 텍스트 입력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A92D547-CABC-043C-E647-0250DEA4C8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203856" y="5471555"/>
            <a:ext cx="5157787" cy="288776"/>
          </a:xfrm>
        </p:spPr>
        <p:txBody>
          <a:bodyPr anchor="ctr">
            <a:normAutofit/>
          </a:bodyPr>
          <a:lstStyle>
            <a:lvl1pPr marL="0" indent="0">
              <a:buNone/>
              <a:defRPr sz="1400" b="1">
                <a:solidFill>
                  <a:srgbClr val="5A454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00.</a:t>
            </a:r>
            <a:endParaRPr lang="ko-KR" alt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59E4203-5B70-E854-EC9D-79500B7798C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196860" y="5786397"/>
            <a:ext cx="5157787" cy="422797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 텍스트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CF56A-3285-40C3-CA5E-7E6EFBEDA5AE}"/>
              </a:ext>
            </a:extLst>
          </p:cNvPr>
          <p:cNvSpPr txBox="1"/>
          <p:nvPr userDrawn="1"/>
        </p:nvSpPr>
        <p:spPr>
          <a:xfrm>
            <a:off x="14173200" y="6822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039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73B87CC-8547-251D-58E7-A93FBA0E96A8}"/>
              </a:ext>
            </a:extLst>
          </p:cNvPr>
          <p:cNvSpPr/>
          <p:nvPr userDrawn="1"/>
        </p:nvSpPr>
        <p:spPr>
          <a:xfrm>
            <a:off x="1" y="-17342"/>
            <a:ext cx="12191999" cy="6875342"/>
          </a:xfrm>
          <a:prstGeom prst="rect">
            <a:avLst/>
          </a:prstGeom>
          <a:gradFill flip="none" rotWithShape="1">
            <a:gsLst>
              <a:gs pos="0">
                <a:srgbClr val="FBFCFD"/>
              </a:gs>
              <a:gs pos="31000">
                <a:srgbClr val="F8FAFA"/>
              </a:gs>
              <a:gs pos="100000">
                <a:srgbClr val="EEF3F2"/>
              </a:gs>
              <a:gs pos="63000">
                <a:srgbClr val="F4F8F8"/>
              </a:gs>
              <a:gs pos="78000">
                <a:srgbClr val="F1F5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6435" y="6641634"/>
            <a:ext cx="869756" cy="144291"/>
          </a:xfrm>
          <a:noFill/>
        </p:spPr>
        <p:txBody>
          <a:bodyPr/>
          <a:lstStyle>
            <a:lvl1pPr algn="l">
              <a:defRPr sz="900"/>
            </a:lvl1pPr>
          </a:lstStyle>
          <a:p>
            <a:fld id="{0CF9B60F-C7C9-460B-9E74-09F19A34AC3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2FA9D8B-57F5-76D0-2B23-053875CF2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36435" y="284490"/>
            <a:ext cx="5183188" cy="25883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>
                <a:solidFill>
                  <a:srgbClr val="59585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0B0CE3DB-ACF0-EEE6-3BF2-4901ADCF9B76}"/>
              </a:ext>
            </a:extLst>
          </p:cNvPr>
          <p:cNvCxnSpPr/>
          <p:nvPr userDrawn="1"/>
        </p:nvCxnSpPr>
        <p:spPr>
          <a:xfrm>
            <a:off x="236435" y="545770"/>
            <a:ext cx="6305042" cy="0"/>
          </a:xfrm>
          <a:prstGeom prst="line">
            <a:avLst/>
          </a:prstGeom>
          <a:ln>
            <a:solidFill>
              <a:srgbClr val="A3A2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6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C48A6E-2E21-62EF-82F2-43C4AB24CF4A}"/>
              </a:ext>
            </a:extLst>
          </p:cNvPr>
          <p:cNvSpPr/>
          <p:nvPr userDrawn="1"/>
        </p:nvSpPr>
        <p:spPr>
          <a:xfrm>
            <a:off x="0" y="-8142"/>
            <a:ext cx="12191999" cy="6866142"/>
          </a:xfrm>
          <a:prstGeom prst="rect">
            <a:avLst/>
          </a:prstGeom>
          <a:gradFill flip="none" rotWithShape="1">
            <a:gsLst>
              <a:gs pos="0">
                <a:srgbClr val="FBFCFD"/>
              </a:gs>
              <a:gs pos="22000">
                <a:srgbClr val="F8FAFA"/>
              </a:gs>
              <a:gs pos="100000">
                <a:srgbClr val="EEF3F2"/>
              </a:gs>
              <a:gs pos="83000">
                <a:srgbClr val="EEF3F2"/>
              </a:gs>
              <a:gs pos="46000">
                <a:srgbClr val="F4F8F8"/>
              </a:gs>
              <a:gs pos="66000">
                <a:srgbClr val="F1F5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68519A-E6D4-F76F-715D-086C7ACCF0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r="8282" b="11523"/>
          <a:stretch/>
        </p:blipFill>
        <p:spPr>
          <a:xfrm>
            <a:off x="8093298" y="3429000"/>
            <a:ext cx="2955702" cy="3136392"/>
          </a:xfrm>
          <a:prstGeom prst="rect">
            <a:avLst/>
          </a:prstGeom>
        </p:spPr>
      </p:pic>
      <p:sp>
        <p:nvSpPr>
          <p:cNvPr id="12" name="제목 14">
            <a:extLst>
              <a:ext uri="{FF2B5EF4-FFF2-40B4-BE49-F238E27FC236}">
                <a16:creationId xmlns:a16="http://schemas.microsoft.com/office/drawing/2014/main" id="{F02AA34D-0D52-16C8-FAED-A3A4A8CD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334" y="2948224"/>
            <a:ext cx="10515600" cy="701284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D8B23AC-5780-2E10-3A54-FEA5700F79B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213" y="2590391"/>
            <a:ext cx="5157787" cy="288776"/>
          </a:xfrm>
        </p:spPr>
        <p:txBody>
          <a:bodyPr anchor="ctr">
            <a:noAutofit/>
          </a:bodyPr>
          <a:lstStyle>
            <a:lvl1pPr marL="0" indent="0">
              <a:buNone/>
              <a:defRPr sz="2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00.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6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A0B122-0078-D385-72A2-F98329DE34BE}"/>
              </a:ext>
            </a:extLst>
          </p:cNvPr>
          <p:cNvSpPr/>
          <p:nvPr userDrawn="1"/>
        </p:nvSpPr>
        <p:spPr>
          <a:xfrm>
            <a:off x="0" y="16808"/>
            <a:ext cx="12191999" cy="6841191"/>
          </a:xfrm>
          <a:prstGeom prst="rect">
            <a:avLst/>
          </a:prstGeom>
          <a:gradFill flip="none" rotWithShape="1">
            <a:gsLst>
              <a:gs pos="0">
                <a:srgbClr val="FBFCFD"/>
              </a:gs>
              <a:gs pos="31000">
                <a:srgbClr val="F8FAFA"/>
              </a:gs>
              <a:gs pos="100000">
                <a:srgbClr val="EEF3F2"/>
              </a:gs>
              <a:gs pos="63000">
                <a:srgbClr val="F4F8F8"/>
              </a:gs>
              <a:gs pos="78000">
                <a:srgbClr val="F1F5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4E9331-09D2-185A-05B7-48035E1294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71803" y="787527"/>
            <a:ext cx="7772400" cy="58293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8698C0-45A9-33A6-313B-3E155C87437C}"/>
              </a:ext>
            </a:extLst>
          </p:cNvPr>
          <p:cNvSpPr/>
          <p:nvPr userDrawn="1"/>
        </p:nvSpPr>
        <p:spPr>
          <a:xfrm>
            <a:off x="-2" y="16808"/>
            <a:ext cx="12192000" cy="684119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CB7BDFA-4D1A-2B75-7E89-F3588CDF6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81490"/>
            <a:ext cx="10515600" cy="67210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감사합니다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01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B60F-C7C9-460B-9E74-09F19A34A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9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698" r:id="rId3"/>
    <p:sldLayoutId id="2147483711" r:id="rId4"/>
    <p:sldLayoutId id="214748371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ko.wikipedia.org/wiki/%ED%8C%8C%EC%9D%BC:App_Store_%28iOS%29.svg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ko.wikipedia.org/wiki/%ED%8C%8C%EC%9D%BC:App_Store_%28iOS%29.svg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8C%8C%EC%9D%BC:App_Store_%28iOS%29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CB9289CB-7E66-6EC2-BE4B-7D776E337F7A}"/>
              </a:ext>
            </a:extLst>
          </p:cNvPr>
          <p:cNvSpPr txBox="1">
            <a:spLocks/>
          </p:cNvSpPr>
          <p:nvPr/>
        </p:nvSpPr>
        <p:spPr>
          <a:xfrm>
            <a:off x="838199" y="2541088"/>
            <a:ext cx="8109857" cy="67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err="1"/>
              <a:t>“</a:t>
            </a:r>
            <a:r>
              <a:rPr lang="ko-KR" altLang="en-US" err="1"/>
              <a:t>리딩 지저스 소망교회</a:t>
            </a:r>
            <a:r>
              <a:rPr lang="en-US" altLang="ko-KR" err="1"/>
              <a:t>” </a:t>
            </a:r>
            <a:r>
              <a:rPr lang="ko-KR" altLang="en-US" err="1"/>
              <a:t>앱 사용 방법</a:t>
            </a:r>
            <a:endParaRPr lang="ko-KR" altLang="en-US" b="0" err="1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7965778-ACC9-4434-2D4A-257BF638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8984"/>
            <a:ext cx="7900525" cy="672104"/>
          </a:xfrm>
        </p:spPr>
        <p:txBody>
          <a:bodyPr>
            <a:normAutofit/>
          </a:bodyPr>
          <a:lstStyle/>
          <a:p>
            <a:r>
              <a:rPr lang="en-US" altLang="en-US" sz="2000"/>
              <a:t>[설명서</a:t>
            </a:r>
            <a:r>
              <a:rPr lang="en-US" altLang="ko-KR" sz="2000"/>
              <a:t>]</a:t>
            </a:r>
            <a:endParaRPr lang="ko-Kore-KR" alt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15C03-2EF4-E09C-DA05-7891B0CD92C2}"/>
              </a:ext>
            </a:extLst>
          </p:cNvPr>
          <p:cNvSpPr txBox="1"/>
          <p:nvPr/>
        </p:nvSpPr>
        <p:spPr>
          <a:xfrm>
            <a:off x="-1099457" y="1251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D79C627B-3B56-F324-B4E5-A5FBB05CB270}"/>
              </a:ext>
            </a:extLst>
          </p:cNvPr>
          <p:cNvSpPr txBox="1">
            <a:spLocks/>
          </p:cNvSpPr>
          <p:nvPr/>
        </p:nvSpPr>
        <p:spPr>
          <a:xfrm>
            <a:off x="3504406" y="5723538"/>
            <a:ext cx="5183188" cy="258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/>
              <a:t>2026</a:t>
            </a:r>
          </a:p>
        </p:txBody>
      </p:sp>
    </p:spTree>
    <p:extLst>
      <p:ext uri="{BB962C8B-B14F-4D97-AF65-F5344CB8AC3E}">
        <p14:creationId xmlns:p14="http://schemas.microsoft.com/office/powerpoint/2010/main" val="39615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AF3E5-5E07-4759-1C78-2C7B1458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5FB39D-50F1-B43E-184F-A917428C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B60F-C7C9-460B-9E74-09F19A34AC3F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DB6CBF-DE4A-9744-4575-625D37CF1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ko-KR" altLang="en-US"/>
              <a:t>통독 일정 확인하기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C2D594C-C7A8-12A1-EE79-D6DD0BDA0A1F}"/>
              </a:ext>
            </a:extLst>
          </p:cNvPr>
          <p:cNvGrpSpPr/>
          <p:nvPr/>
        </p:nvGrpSpPr>
        <p:grpSpPr>
          <a:xfrm>
            <a:off x="3775930" y="3423035"/>
            <a:ext cx="515861" cy="433953"/>
            <a:chOff x="4181960" y="4550735"/>
            <a:chExt cx="515861" cy="433953"/>
          </a:xfrm>
        </p:grpSpPr>
        <p:sp>
          <p:nvSpPr>
            <p:cNvPr id="33" name="갈매기형 수장[C] 32">
              <a:extLst>
                <a:ext uri="{FF2B5EF4-FFF2-40B4-BE49-F238E27FC236}">
                  <a16:creationId xmlns:a16="http://schemas.microsoft.com/office/drawing/2014/main" id="{B6428906-D3D9-C633-73AE-4F1E2C3B01EB}"/>
                </a:ext>
              </a:extLst>
            </p:cNvPr>
            <p:cNvSpPr/>
            <p:nvPr/>
          </p:nvSpPr>
          <p:spPr>
            <a:xfrm>
              <a:off x="4352442" y="4550735"/>
              <a:ext cx="170482" cy="433953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갈매기형 수장[C] 33">
              <a:extLst>
                <a:ext uri="{FF2B5EF4-FFF2-40B4-BE49-F238E27FC236}">
                  <a16:creationId xmlns:a16="http://schemas.microsoft.com/office/drawing/2014/main" id="{64F6D515-27A3-C944-1383-06FAE214208B}"/>
                </a:ext>
              </a:extLst>
            </p:cNvPr>
            <p:cNvSpPr/>
            <p:nvPr/>
          </p:nvSpPr>
          <p:spPr>
            <a:xfrm>
              <a:off x="4181960" y="4550735"/>
              <a:ext cx="170482" cy="433953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갈매기형 수장[C] 34">
              <a:extLst>
                <a:ext uri="{FF2B5EF4-FFF2-40B4-BE49-F238E27FC236}">
                  <a16:creationId xmlns:a16="http://schemas.microsoft.com/office/drawing/2014/main" id="{B620D678-19FB-6807-5AAA-B659CB4B08C8}"/>
                </a:ext>
              </a:extLst>
            </p:cNvPr>
            <p:cNvSpPr/>
            <p:nvPr/>
          </p:nvSpPr>
          <p:spPr>
            <a:xfrm>
              <a:off x="4527339" y="4550735"/>
              <a:ext cx="170482" cy="43395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F6513F-AD31-5E29-2EC6-00E52F4D2E6B}"/>
              </a:ext>
            </a:extLst>
          </p:cNvPr>
          <p:cNvGrpSpPr/>
          <p:nvPr/>
        </p:nvGrpSpPr>
        <p:grpSpPr>
          <a:xfrm>
            <a:off x="7900208" y="3375503"/>
            <a:ext cx="515861" cy="433953"/>
            <a:chOff x="4181960" y="4550735"/>
            <a:chExt cx="515861" cy="433953"/>
          </a:xfrm>
        </p:grpSpPr>
        <p:sp>
          <p:nvSpPr>
            <p:cNvPr id="37" name="갈매기형 수장[C] 36">
              <a:extLst>
                <a:ext uri="{FF2B5EF4-FFF2-40B4-BE49-F238E27FC236}">
                  <a16:creationId xmlns:a16="http://schemas.microsoft.com/office/drawing/2014/main" id="{DFB996EE-5B30-A5F0-A5E1-2F95939572DD}"/>
                </a:ext>
              </a:extLst>
            </p:cNvPr>
            <p:cNvSpPr/>
            <p:nvPr/>
          </p:nvSpPr>
          <p:spPr>
            <a:xfrm>
              <a:off x="4352442" y="4550735"/>
              <a:ext cx="170482" cy="433953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갈매기형 수장[C] 37">
              <a:extLst>
                <a:ext uri="{FF2B5EF4-FFF2-40B4-BE49-F238E27FC236}">
                  <a16:creationId xmlns:a16="http://schemas.microsoft.com/office/drawing/2014/main" id="{F9337AC4-C8A1-B9E0-85D9-7420730A1C06}"/>
                </a:ext>
              </a:extLst>
            </p:cNvPr>
            <p:cNvSpPr/>
            <p:nvPr/>
          </p:nvSpPr>
          <p:spPr>
            <a:xfrm>
              <a:off x="4181960" y="4550735"/>
              <a:ext cx="170482" cy="433953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갈매기형 수장[C] 38">
              <a:extLst>
                <a:ext uri="{FF2B5EF4-FFF2-40B4-BE49-F238E27FC236}">
                  <a16:creationId xmlns:a16="http://schemas.microsoft.com/office/drawing/2014/main" id="{0E4F4EAC-157B-9F7E-7F02-515B0ECD716D}"/>
                </a:ext>
              </a:extLst>
            </p:cNvPr>
            <p:cNvSpPr/>
            <p:nvPr/>
          </p:nvSpPr>
          <p:spPr>
            <a:xfrm>
              <a:off x="4527339" y="4550735"/>
              <a:ext cx="170482" cy="43395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0F5782C-3A6C-EAFB-D57F-712C3C384601}"/>
              </a:ext>
            </a:extLst>
          </p:cNvPr>
          <p:cNvSpPr txBox="1"/>
          <p:nvPr/>
        </p:nvSpPr>
        <p:spPr>
          <a:xfrm>
            <a:off x="500052" y="5968538"/>
            <a:ext cx="722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메인 화면에서 </a:t>
            </a:r>
            <a:r>
              <a:rPr kumimoji="1" lang="en-US" altLang="ko-KR" b="1"/>
              <a:t>‘</a:t>
            </a:r>
            <a:r>
              <a:rPr kumimoji="1" lang="ko-KR" altLang="en-US" b="1"/>
              <a:t>통독 일정</a:t>
            </a:r>
            <a:r>
              <a:rPr kumimoji="1" lang="en-US" altLang="ko-KR" b="1"/>
              <a:t>’ </a:t>
            </a:r>
            <a:r>
              <a:rPr kumimoji="1" lang="ko-KR" altLang="en-US" b="1"/>
              <a:t>버튼을 누르세요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0B7D01-E772-8C7C-96CA-6AE33868AB77}"/>
              </a:ext>
            </a:extLst>
          </p:cNvPr>
          <p:cNvSpPr txBox="1"/>
          <p:nvPr/>
        </p:nvSpPr>
        <p:spPr>
          <a:xfrm>
            <a:off x="8857300" y="5968538"/>
            <a:ext cx="3043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월 단위로 통독 일정 및 현황을 확인 할 수 있습니다</a:t>
            </a:r>
            <a:r>
              <a:rPr kumimoji="1" lang="en-US" altLang="ko-KR" b="1"/>
              <a:t>.</a:t>
            </a:r>
            <a:endParaRPr kumimoji="1" lang="ko-KR" altLang="en-US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12DF67-D7CF-A3C1-831B-344769AB44FF}"/>
              </a:ext>
            </a:extLst>
          </p:cNvPr>
          <p:cNvSpPr txBox="1"/>
          <p:nvPr/>
        </p:nvSpPr>
        <p:spPr>
          <a:xfrm>
            <a:off x="363330" y="912043"/>
            <a:ext cx="81663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/>
              <a:t>통독 일정을 확인하시려면 </a:t>
            </a:r>
            <a:r>
              <a:rPr kumimoji="1" lang="en-US" altLang="ko-KR" sz="2000" b="1"/>
              <a:t>[</a:t>
            </a:r>
            <a:r>
              <a:rPr kumimoji="1" lang="ko-KR" altLang="en-US" sz="2000" b="1"/>
              <a:t>통독 일정</a:t>
            </a:r>
            <a:r>
              <a:rPr kumimoji="1" lang="en-US" altLang="ko-KR" sz="2000" b="1"/>
              <a:t>] </a:t>
            </a:r>
            <a:r>
              <a:rPr kumimoji="1" lang="ko-KR" altLang="en-US" sz="2000" b="1"/>
              <a:t>버튼을 눌러주세요</a:t>
            </a:r>
            <a:r>
              <a:rPr kumimoji="1" lang="en-US" altLang="ko-KR" sz="2000" b="1"/>
              <a:t>. </a:t>
            </a:r>
            <a:endParaRPr kumimoji="1" lang="en-US" altLang="ko-KR" sz="2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876F7B-7C9A-4D0A-083B-EFE86460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60" y="1724791"/>
            <a:ext cx="1822111" cy="3943236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EF953A-EFEE-85C7-0EFC-2C56F372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698" r="47165" b="48690"/>
          <a:stretch>
            <a:fillRect/>
          </a:stretch>
        </p:blipFill>
        <p:spPr>
          <a:xfrm>
            <a:off x="5135475" y="2820860"/>
            <a:ext cx="1921051" cy="1543237"/>
          </a:xfrm>
          <a:prstGeom prst="roundRect">
            <a:avLst/>
          </a:prstGeom>
          <a:ln w="57150">
            <a:solidFill>
              <a:srgbClr val="FF0000"/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8306B48-7425-4CE6-E265-5F29D3D21B67}"/>
              </a:ext>
            </a:extLst>
          </p:cNvPr>
          <p:cNvSpPr/>
          <p:nvPr/>
        </p:nvSpPr>
        <p:spPr>
          <a:xfrm>
            <a:off x="958046" y="3033487"/>
            <a:ext cx="911055" cy="7033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C90908-A0F6-15DB-9D17-42ACE477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097" y="1648773"/>
            <a:ext cx="1840244" cy="3982476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09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402D-4D81-C2D3-67C3-64F11D53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FEE64B-D9E3-9C55-D696-FE63F690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B60F-C7C9-460B-9E74-09F19A34AC3F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FE8309-E6B9-AF9C-32F2-936A2825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72756-C9D9-20AF-AC02-BE3545E1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230" y="-835044"/>
            <a:ext cx="316898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FD0B24-7DFF-B986-9A68-8E717509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199" y="0"/>
            <a:ext cx="316898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128C0A-88BD-E56F-6723-9FF5D14D6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261" y="-89284"/>
            <a:ext cx="316898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779432-35B9-3067-2725-39D4A38AD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0853" y="0"/>
            <a:ext cx="3168981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B7CA7B-F043-03D7-0BB6-3656E12C3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548" y="284490"/>
            <a:ext cx="3168981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A28786-2708-1F06-611F-5072F1060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704" y="251085"/>
            <a:ext cx="3168981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62192C-E96F-8A5B-BFA1-D40BECB5F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13178" y="-284490"/>
            <a:ext cx="3168981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CACE3-3CFC-3521-9088-91A92A59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70" y="1727850"/>
            <a:ext cx="1820699" cy="3940177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31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B7FF1-23B1-3F87-DA3C-0BAFBCFE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266" y="2281490"/>
            <a:ext cx="9643533" cy="672104"/>
          </a:xfrm>
        </p:spPr>
        <p:txBody>
          <a:bodyPr/>
          <a:lstStyle/>
          <a:p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81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6E37-58BE-7C2A-3D33-E9EC02B2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6EA39D97-3009-C28B-827D-1BF5BBD59724}"/>
              </a:ext>
            </a:extLst>
          </p:cNvPr>
          <p:cNvSpPr txBox="1"/>
          <p:nvPr/>
        </p:nvSpPr>
        <p:spPr>
          <a:xfrm>
            <a:off x="1089361" y="3122417"/>
            <a:ext cx="5415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/>
              <a:t>: </a:t>
            </a:r>
            <a:r>
              <a:rPr kumimoji="1" lang="ko-KR" altLang="en-US" sz="1800"/>
              <a:t>소망교회 성경통독</a:t>
            </a:r>
            <a:r>
              <a:rPr kumimoji="1" lang="en-US" altLang="ko-KR" sz="1800"/>
              <a:t>(‘</a:t>
            </a:r>
            <a:r>
              <a:rPr kumimoji="1" lang="ko-KR" altLang="en-US" sz="1800"/>
              <a:t>리딩 지저스</a:t>
            </a:r>
            <a:r>
              <a:rPr kumimoji="1" lang="en-US" altLang="ko-KR" sz="1800"/>
              <a:t>’)</a:t>
            </a:r>
            <a:r>
              <a:rPr kumimoji="1" lang="ko-KR" altLang="en-US" sz="1800"/>
              <a:t> 일정 확인과 </a:t>
            </a:r>
            <a:endParaRPr kumimoji="1" lang="en-US" altLang="ko-KR"/>
          </a:p>
          <a:p>
            <a:r>
              <a:rPr kumimoji="1" lang="en-US" altLang="ko-KR" sz="1800"/>
              <a:t>  </a:t>
            </a:r>
            <a:r>
              <a:rPr kumimoji="1" lang="ko-KR" altLang="en-US" sz="1800"/>
              <a:t>통독 진도 체크를 하는 모바일 어플리케이션</a:t>
            </a:r>
            <a:endParaRPr kumimoji="1" lang="en-US" altLang="ko-KR" sz="18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C8ED88-2117-550C-D0F5-DE3267E60836}"/>
              </a:ext>
            </a:extLst>
          </p:cNvPr>
          <p:cNvSpPr txBox="1"/>
          <p:nvPr/>
        </p:nvSpPr>
        <p:spPr>
          <a:xfrm>
            <a:off x="1089361" y="442391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/>
              <a:t> </a:t>
            </a:r>
            <a:r>
              <a:rPr kumimoji="1" lang="en-US" altLang="ko-KR" sz="1800"/>
              <a:t>: </a:t>
            </a:r>
            <a:r>
              <a:rPr kumimoji="1" lang="ko-KR" altLang="en-US" sz="1800"/>
              <a:t>앱 스토어에서 </a:t>
            </a:r>
            <a:r>
              <a:rPr kumimoji="1" lang="en-US" altLang="ko-KR" sz="1800" b="1" u="sng"/>
              <a:t>‘</a:t>
            </a:r>
            <a:r>
              <a:rPr kumimoji="1" lang="ko-KR" altLang="en-US" sz="1800" b="1" u="sng"/>
              <a:t>리딩지저스 소망교회</a:t>
            </a:r>
            <a:r>
              <a:rPr kumimoji="1" lang="en-US" altLang="ko-KR" sz="1800" b="1" u="sng"/>
              <a:t>’</a:t>
            </a:r>
            <a:r>
              <a:rPr kumimoji="1" lang="en-US" altLang="ko-KR" sz="1800"/>
              <a:t> </a:t>
            </a:r>
            <a:r>
              <a:rPr kumimoji="1" lang="ko-KR" altLang="en-US" sz="1800"/>
              <a:t>검색</a:t>
            </a:r>
            <a:endParaRPr kumimoji="1" lang="en-US" altLang="ko-KR" sz="18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3C3BD7-A42B-726B-5075-7BBA45DF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B60F-C7C9-460B-9E74-09F19A34AC3F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7BE43-8233-8195-EA80-11A9D3590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ko-KR" altLang="en-US"/>
              <a:t>어플리케이션 소개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3BA4764-7610-742C-68B5-77B20358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07" t="530" r="37302" b="19641"/>
          <a:stretch>
            <a:fillRect/>
          </a:stretch>
        </p:blipFill>
        <p:spPr>
          <a:xfrm>
            <a:off x="7686705" y="1117010"/>
            <a:ext cx="3650537" cy="480457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B2320ED-5471-B220-741E-50C540FACD68}"/>
              </a:ext>
            </a:extLst>
          </p:cNvPr>
          <p:cNvSpPr txBox="1"/>
          <p:nvPr/>
        </p:nvSpPr>
        <p:spPr>
          <a:xfrm>
            <a:off x="912954" y="2699720"/>
            <a:ext cx="541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/>
              <a:t>- </a:t>
            </a:r>
            <a:r>
              <a:rPr kumimoji="1" lang="ko-KR" altLang="en-US" sz="2000" b="1"/>
              <a:t>소개 </a:t>
            </a:r>
            <a:endParaRPr kumimoji="1" lang="en-US" altLang="ko-KR" sz="2000" b="1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A0E0161-B389-A0E6-FC6B-79BF5B48C970}"/>
              </a:ext>
            </a:extLst>
          </p:cNvPr>
          <p:cNvGrpSpPr/>
          <p:nvPr/>
        </p:nvGrpSpPr>
        <p:grpSpPr>
          <a:xfrm>
            <a:off x="740970" y="1117010"/>
            <a:ext cx="5326357" cy="1199335"/>
            <a:chOff x="955976" y="1185562"/>
            <a:chExt cx="5326357" cy="119933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9D0079-4592-A444-76DB-90AE3765DC15}"/>
                </a:ext>
              </a:extLst>
            </p:cNvPr>
            <p:cNvSpPr txBox="1"/>
            <p:nvPr/>
          </p:nvSpPr>
          <p:spPr>
            <a:xfrm>
              <a:off x="2472672" y="1755349"/>
              <a:ext cx="3809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/>
                <a:t>리딩지저스 소망교회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7576DC-2713-4E14-82CB-04D4CF6B2E12}"/>
                </a:ext>
              </a:extLst>
            </p:cNvPr>
            <p:cNvSpPr txBox="1"/>
            <p:nvPr/>
          </p:nvSpPr>
          <p:spPr>
            <a:xfrm>
              <a:off x="2472673" y="1270577"/>
              <a:ext cx="2852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>
                  <a:solidFill>
                    <a:schemeClr val="bg1">
                      <a:lumMod val="50000"/>
                    </a:schemeClr>
                  </a:solidFill>
                </a:rPr>
                <a:t>어플리케이션 소개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B6A3A73-8D18-1D48-1FBD-D2B333785A7A}"/>
                </a:ext>
              </a:extLst>
            </p:cNvPr>
            <p:cNvGrpSpPr/>
            <p:nvPr/>
          </p:nvGrpSpPr>
          <p:grpSpPr>
            <a:xfrm>
              <a:off x="955976" y="1185562"/>
              <a:ext cx="1199335" cy="1199335"/>
              <a:chOff x="6182904" y="1332883"/>
              <a:chExt cx="1596315" cy="1596315"/>
            </a:xfrm>
          </p:grpSpPr>
          <p:sp>
            <p:nvSpPr>
              <p:cNvPr id="36" name="모서리가 둥근 직사각형 35">
                <a:extLst>
                  <a:ext uri="{FF2B5EF4-FFF2-40B4-BE49-F238E27FC236}">
                    <a16:creationId xmlns:a16="http://schemas.microsoft.com/office/drawing/2014/main" id="{D05C8DA7-167B-AE8E-AEC4-008C6C35C142}"/>
                  </a:ext>
                </a:extLst>
              </p:cNvPr>
              <p:cNvSpPr/>
              <p:nvPr/>
            </p:nvSpPr>
            <p:spPr>
              <a:xfrm>
                <a:off x="6182904" y="1332883"/>
                <a:ext cx="1596315" cy="159631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2FBBD6A0-BE72-045A-7D64-8406A78BE8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79588" b="-4079"/>
              <a:stretch>
                <a:fillRect/>
              </a:stretch>
            </p:blipFill>
            <p:spPr bwMode="auto">
              <a:xfrm>
                <a:off x="6605311" y="1656906"/>
                <a:ext cx="751501" cy="957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789ADFE-65CF-6648-214C-2CB28A2CBA6B}"/>
              </a:ext>
            </a:extLst>
          </p:cNvPr>
          <p:cNvSpPr txBox="1"/>
          <p:nvPr/>
        </p:nvSpPr>
        <p:spPr>
          <a:xfrm>
            <a:off x="8147950" y="7021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319A55-3DB1-1695-C768-9CEE49FA33F3}"/>
              </a:ext>
            </a:extLst>
          </p:cNvPr>
          <p:cNvSpPr txBox="1"/>
          <p:nvPr/>
        </p:nvSpPr>
        <p:spPr>
          <a:xfrm>
            <a:off x="912954" y="3990666"/>
            <a:ext cx="6376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/>
              <a:t>- </a:t>
            </a:r>
            <a:r>
              <a:rPr kumimoji="1" lang="ko-KR" altLang="en-US" sz="2000" b="1"/>
              <a:t>다운로드</a:t>
            </a:r>
            <a:endParaRPr kumimoji="1" lang="en-US" altLang="ko-KR" sz="2000" b="1"/>
          </a:p>
        </p:txBody>
      </p:sp>
      <p:pic>
        <p:nvPicPr>
          <p:cNvPr id="3078" name="Picture 6" descr="1인 앱 개발] 플레이스토어 출시 후기 (feat. 비공개 테스트 20명)">
            <a:extLst>
              <a:ext uri="{FF2B5EF4-FFF2-40B4-BE49-F238E27FC236}">
                <a16:creationId xmlns:a16="http://schemas.microsoft.com/office/drawing/2014/main" id="{2657072F-4F44-1E70-3DC2-13DC388D0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9" b="28440"/>
          <a:stretch>
            <a:fillRect/>
          </a:stretch>
        </p:blipFill>
        <p:spPr bwMode="auto">
          <a:xfrm>
            <a:off x="1390422" y="6219222"/>
            <a:ext cx="1401137" cy="35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A4CBCC-DB90-18A3-2AF9-5E1F64DD2CB2}"/>
              </a:ext>
            </a:extLst>
          </p:cNvPr>
          <p:cNvSpPr txBox="1"/>
          <p:nvPr/>
        </p:nvSpPr>
        <p:spPr>
          <a:xfrm>
            <a:off x="7532380" y="6190883"/>
            <a:ext cx="395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/>
              <a:t>- </a:t>
            </a:r>
            <a:r>
              <a:rPr kumimoji="1" lang="ko-KR" altLang="en-US" b="1"/>
              <a:t>문의</a:t>
            </a:r>
            <a:r>
              <a:rPr kumimoji="1" lang="en-US" altLang="ko-KR" b="1"/>
              <a:t>: </a:t>
            </a:r>
            <a:r>
              <a:rPr kumimoji="1" lang="ko-KR" altLang="en-US" b="1"/>
              <a:t>장성영 집사</a:t>
            </a:r>
            <a:r>
              <a:rPr kumimoji="1" lang="ko-KR" altLang="en-US"/>
              <a:t> </a:t>
            </a:r>
            <a:r>
              <a:rPr kumimoji="1" lang="en-US" altLang="ko-KR"/>
              <a:t>(010-0000-0000)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B6BC4FA-FBBB-4678-DD66-2FA345BBC5E5}"/>
              </a:ext>
            </a:extLst>
          </p:cNvPr>
          <p:cNvGrpSpPr/>
          <p:nvPr/>
        </p:nvGrpSpPr>
        <p:grpSpPr>
          <a:xfrm>
            <a:off x="3742485" y="6229360"/>
            <a:ext cx="1497839" cy="307777"/>
            <a:chOff x="8923095" y="4788484"/>
            <a:chExt cx="1647626" cy="338555"/>
          </a:xfrm>
        </p:grpSpPr>
        <p:pic>
          <p:nvPicPr>
            <p:cNvPr id="3082" name="Picture 10">
              <a:hlinkClick r:id="rId5"/>
              <a:extLst>
                <a:ext uri="{FF2B5EF4-FFF2-40B4-BE49-F238E27FC236}">
                  <a16:creationId xmlns:a16="http://schemas.microsoft.com/office/drawing/2014/main" id="{3D5A78F8-B1DF-E097-4F3D-858D30823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095" y="4803477"/>
              <a:ext cx="308578" cy="30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85D8F3-997E-5BC2-4571-28F2DC741472}"/>
                </a:ext>
              </a:extLst>
            </p:cNvPr>
            <p:cNvSpPr txBox="1"/>
            <p:nvPr/>
          </p:nvSpPr>
          <p:spPr>
            <a:xfrm>
              <a:off x="9235289" y="4788484"/>
              <a:ext cx="133543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iOS App Store</a:t>
              </a:r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F8CEDB3-3966-B265-022D-852DC64D1F54}"/>
              </a:ext>
            </a:extLst>
          </p:cNvPr>
          <p:cNvSpPr/>
          <p:nvPr/>
        </p:nvSpPr>
        <p:spPr>
          <a:xfrm>
            <a:off x="1546447" y="5036092"/>
            <a:ext cx="1089086" cy="10890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QR</a:t>
            </a:r>
            <a:endParaRPr kumimoji="1"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5FF579E-D08C-EE95-6855-AA1D57250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391" y="4934531"/>
            <a:ext cx="1214027" cy="12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31E11-53C2-6CDA-C4A6-56FF4EC0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8770-2EE1-35BD-3689-3269B5D7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B60F-C7C9-460B-9E74-09F19A34AC3F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90C91-F542-5429-FD26-B01892BE5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ko-KR" altLang="en-US"/>
              <a:t>앱 사용 절차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3B26B31-744A-9A95-C78A-2D6EB69B09AC}"/>
              </a:ext>
            </a:extLst>
          </p:cNvPr>
          <p:cNvSpPr/>
          <p:nvPr/>
        </p:nvSpPr>
        <p:spPr>
          <a:xfrm>
            <a:off x="1363849" y="2399110"/>
            <a:ext cx="2386739" cy="23867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B8D5CD-426F-480A-4187-E526C104D3F6}"/>
              </a:ext>
            </a:extLst>
          </p:cNvPr>
          <p:cNvSpPr/>
          <p:nvPr/>
        </p:nvSpPr>
        <p:spPr>
          <a:xfrm>
            <a:off x="4902631" y="2399110"/>
            <a:ext cx="2386739" cy="23867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67E586-C051-3762-C95D-334ADF74C1AD}"/>
              </a:ext>
            </a:extLst>
          </p:cNvPr>
          <p:cNvSpPr/>
          <p:nvPr/>
        </p:nvSpPr>
        <p:spPr>
          <a:xfrm>
            <a:off x="8441412" y="2399110"/>
            <a:ext cx="2386739" cy="23867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1C8658-3550-2602-4372-9AFCDBEB44FE}"/>
              </a:ext>
            </a:extLst>
          </p:cNvPr>
          <p:cNvGrpSpPr/>
          <p:nvPr/>
        </p:nvGrpSpPr>
        <p:grpSpPr>
          <a:xfrm>
            <a:off x="4068679" y="3375503"/>
            <a:ext cx="515861" cy="433953"/>
            <a:chOff x="4181960" y="4550735"/>
            <a:chExt cx="515861" cy="433953"/>
          </a:xfrm>
        </p:grpSpPr>
        <p:sp>
          <p:nvSpPr>
            <p:cNvPr id="8" name="갈매기형 수장[C] 7">
              <a:extLst>
                <a:ext uri="{FF2B5EF4-FFF2-40B4-BE49-F238E27FC236}">
                  <a16:creationId xmlns:a16="http://schemas.microsoft.com/office/drawing/2014/main" id="{9DA97E88-9FA3-2505-E812-5C148AD72799}"/>
                </a:ext>
              </a:extLst>
            </p:cNvPr>
            <p:cNvSpPr/>
            <p:nvPr/>
          </p:nvSpPr>
          <p:spPr>
            <a:xfrm>
              <a:off x="4352442" y="4550735"/>
              <a:ext cx="170482" cy="433953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갈매기형 수장[C] 8">
              <a:extLst>
                <a:ext uri="{FF2B5EF4-FFF2-40B4-BE49-F238E27FC236}">
                  <a16:creationId xmlns:a16="http://schemas.microsoft.com/office/drawing/2014/main" id="{97C4C2B5-1520-2939-23B0-6784C095F768}"/>
                </a:ext>
              </a:extLst>
            </p:cNvPr>
            <p:cNvSpPr/>
            <p:nvPr/>
          </p:nvSpPr>
          <p:spPr>
            <a:xfrm>
              <a:off x="4181960" y="4550735"/>
              <a:ext cx="170482" cy="433953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[C] 9">
              <a:extLst>
                <a:ext uri="{FF2B5EF4-FFF2-40B4-BE49-F238E27FC236}">
                  <a16:creationId xmlns:a16="http://schemas.microsoft.com/office/drawing/2014/main" id="{16BC759E-22A1-BF1C-1F30-6BD56B3D2ACD}"/>
                </a:ext>
              </a:extLst>
            </p:cNvPr>
            <p:cNvSpPr/>
            <p:nvPr/>
          </p:nvSpPr>
          <p:spPr>
            <a:xfrm>
              <a:off x="4527339" y="4550735"/>
              <a:ext cx="170482" cy="43395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86B143-3E26-0385-06C2-127661B01AAB}"/>
              </a:ext>
            </a:extLst>
          </p:cNvPr>
          <p:cNvGrpSpPr/>
          <p:nvPr/>
        </p:nvGrpSpPr>
        <p:grpSpPr>
          <a:xfrm>
            <a:off x="7607461" y="3375503"/>
            <a:ext cx="515861" cy="433953"/>
            <a:chOff x="4181960" y="4550735"/>
            <a:chExt cx="515861" cy="433953"/>
          </a:xfrm>
        </p:grpSpPr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4243C84F-3342-FCFB-A471-63966057C63F}"/>
                </a:ext>
              </a:extLst>
            </p:cNvPr>
            <p:cNvSpPr/>
            <p:nvPr/>
          </p:nvSpPr>
          <p:spPr>
            <a:xfrm>
              <a:off x="4352442" y="4550735"/>
              <a:ext cx="170482" cy="433953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D5562287-FA1F-01FD-30F7-E8FA16A6D753}"/>
                </a:ext>
              </a:extLst>
            </p:cNvPr>
            <p:cNvSpPr/>
            <p:nvPr/>
          </p:nvSpPr>
          <p:spPr>
            <a:xfrm>
              <a:off x="4181960" y="4550735"/>
              <a:ext cx="170482" cy="433953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갈매기형 수장[C] 20">
              <a:extLst>
                <a:ext uri="{FF2B5EF4-FFF2-40B4-BE49-F238E27FC236}">
                  <a16:creationId xmlns:a16="http://schemas.microsoft.com/office/drawing/2014/main" id="{6F205BCA-7B23-B41A-9069-DF79662FC872}"/>
                </a:ext>
              </a:extLst>
            </p:cNvPr>
            <p:cNvSpPr/>
            <p:nvPr/>
          </p:nvSpPr>
          <p:spPr>
            <a:xfrm>
              <a:off x="4527339" y="4550735"/>
              <a:ext cx="170482" cy="43395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58E9ED9-E10C-567A-ADF1-DADB5CE51BEE}"/>
              </a:ext>
            </a:extLst>
          </p:cNvPr>
          <p:cNvSpPr txBox="1"/>
          <p:nvPr/>
        </p:nvSpPr>
        <p:spPr>
          <a:xfrm>
            <a:off x="1305178" y="1759359"/>
            <a:ext cx="2504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/>
              <a:t>앱 다운로드 및 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6D787F-097F-50CB-261A-AB152DA8FE22}"/>
              </a:ext>
            </a:extLst>
          </p:cNvPr>
          <p:cNvSpPr txBox="1"/>
          <p:nvPr/>
        </p:nvSpPr>
        <p:spPr>
          <a:xfrm>
            <a:off x="4894931" y="1759359"/>
            <a:ext cx="240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/>
              <a:t>휴대폰 번호 인증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AF35ED-93DE-C2EE-818C-6C0D4642B7BA}"/>
              </a:ext>
            </a:extLst>
          </p:cNvPr>
          <p:cNvSpPr txBox="1"/>
          <p:nvPr/>
        </p:nvSpPr>
        <p:spPr>
          <a:xfrm>
            <a:off x="8642162" y="1759359"/>
            <a:ext cx="1985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/>
              <a:t>성경 통독 시작</a:t>
            </a:r>
            <a:r>
              <a:rPr kumimoji="1" lang="en-US" altLang="ko-KR" sz="2000" b="1"/>
              <a:t>!</a:t>
            </a:r>
            <a:endParaRPr kumimoji="1" lang="ko-KR" altLang="en-US" sz="2000" b="1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60C59A-53B8-1809-0F90-8F941D53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85" t="18398" r="30336" b="14827"/>
          <a:stretch>
            <a:fillRect/>
          </a:stretch>
        </p:blipFill>
        <p:spPr>
          <a:xfrm>
            <a:off x="5248009" y="2819486"/>
            <a:ext cx="1558368" cy="16141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4DCB9DF-A82D-74F8-E1AD-B713F69E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43" r="19326"/>
          <a:stretch>
            <a:fillRect/>
          </a:stretch>
        </p:blipFill>
        <p:spPr>
          <a:xfrm>
            <a:off x="9006678" y="2838378"/>
            <a:ext cx="1320375" cy="150908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53B37B-E4B3-0502-D454-655C23D07A93}"/>
              </a:ext>
            </a:extLst>
          </p:cNvPr>
          <p:cNvGrpSpPr/>
          <p:nvPr/>
        </p:nvGrpSpPr>
        <p:grpSpPr>
          <a:xfrm>
            <a:off x="1957551" y="2992811"/>
            <a:ext cx="1199335" cy="1199335"/>
            <a:chOff x="1957551" y="2992811"/>
            <a:chExt cx="1199335" cy="1199335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4E70CFAC-53A3-9937-7CA1-AB6842A9FB69}"/>
                </a:ext>
              </a:extLst>
            </p:cNvPr>
            <p:cNvSpPr/>
            <p:nvPr/>
          </p:nvSpPr>
          <p:spPr>
            <a:xfrm>
              <a:off x="1957551" y="2992811"/>
              <a:ext cx="1199335" cy="1199335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8000">
                  <a:schemeClr val="accent3">
                    <a:lumMod val="40000"/>
                    <a:lumOff val="60000"/>
                  </a:schemeClr>
                </a:gs>
                <a:gs pos="32000">
                  <a:srgbClr val="F3F3F3"/>
                </a:gs>
                <a:gs pos="100000">
                  <a:schemeClr val="bg1"/>
                </a:gs>
              </a:gsLst>
              <a:lin ang="15600000" scaled="0"/>
            </a:gra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746208A8-3EED-E7DD-70BE-2BB5AE3CF7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9588" b="-4079"/>
            <a:stretch>
              <a:fillRect/>
            </a:stretch>
          </p:blipFill>
          <p:spPr bwMode="auto">
            <a:xfrm>
              <a:off x="2274911" y="3244650"/>
              <a:ext cx="564614" cy="71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426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CD2D2-AF88-65E4-1925-9FF1E44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앱 다운로드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476504-1A23-D50A-D7F3-704E1E6F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0287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6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020561-B9EA-CE18-8B6E-38CC2C88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B60F-C7C9-460B-9E74-09F19A34AC3F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60BB62-A119-98C2-51B5-DCC7C3F1F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ko-KR" altLang="en-US"/>
              <a:t>앱 다운로드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17554-3E33-FE9D-E3D3-A0130F46DCC1}"/>
              </a:ext>
            </a:extLst>
          </p:cNvPr>
          <p:cNvSpPr txBox="1"/>
          <p:nvPr/>
        </p:nvSpPr>
        <p:spPr>
          <a:xfrm>
            <a:off x="363330" y="912043"/>
            <a:ext cx="81663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/>
              <a:t>앱 스토어 접속해서 </a:t>
            </a:r>
            <a:r>
              <a:rPr kumimoji="1" lang="en-US" altLang="ko-KR" sz="2000" b="1"/>
              <a:t>‘</a:t>
            </a:r>
            <a:r>
              <a:rPr kumimoji="1" lang="ko-KR" altLang="en-US" sz="2000" b="1"/>
              <a:t>리딩지저스 소망교회</a:t>
            </a:r>
            <a:r>
              <a:rPr kumimoji="1" lang="en-US" altLang="ko-KR" sz="2000" b="1"/>
              <a:t>’</a:t>
            </a:r>
            <a:r>
              <a:rPr kumimoji="1" lang="ko-KR" altLang="en-US" sz="2000" b="1"/>
              <a:t>를 검색하세요</a:t>
            </a:r>
            <a:r>
              <a:rPr kumimoji="1" lang="en-US" altLang="ko-KR" sz="2000" b="1"/>
              <a:t>!</a:t>
            </a:r>
            <a:endParaRPr kumimoji="1" lang="en-US" altLang="ko-KR" sz="20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A7AFBC-7711-9316-2580-9C8E2591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597" y="1878676"/>
            <a:ext cx="1788806" cy="3871161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89F4EA-77C5-A79A-438F-FBDDF92A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031" y="1878676"/>
            <a:ext cx="1788807" cy="3871161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291FA0-E4D5-11BE-E145-92F6AC82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56" r="12991" b="87775"/>
          <a:stretch>
            <a:fillRect/>
          </a:stretch>
        </p:blipFill>
        <p:spPr>
          <a:xfrm>
            <a:off x="4119547" y="3411594"/>
            <a:ext cx="4036958" cy="709751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0A9CDD-C940-1EBC-EC92-71F180A335D7}"/>
              </a:ext>
            </a:extLst>
          </p:cNvPr>
          <p:cNvGrpSpPr/>
          <p:nvPr/>
        </p:nvGrpSpPr>
        <p:grpSpPr>
          <a:xfrm>
            <a:off x="905162" y="1878676"/>
            <a:ext cx="1872858" cy="3871161"/>
            <a:chOff x="1062877" y="1878676"/>
            <a:chExt cx="1872858" cy="387116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18772A2-801D-8541-1185-1C518D689106}"/>
                </a:ext>
              </a:extLst>
            </p:cNvPr>
            <p:cNvGrpSpPr/>
            <p:nvPr/>
          </p:nvGrpSpPr>
          <p:grpSpPr>
            <a:xfrm>
              <a:off x="1062877" y="1878676"/>
              <a:ext cx="1872858" cy="1788807"/>
              <a:chOff x="3074287" y="2431231"/>
              <a:chExt cx="1872858" cy="1788807"/>
            </a:xfrm>
          </p:grpSpPr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E0E54FCF-624A-62F2-8E15-ACCEE5C7F184}"/>
                  </a:ext>
                </a:extLst>
              </p:cNvPr>
              <p:cNvSpPr/>
              <p:nvPr/>
            </p:nvSpPr>
            <p:spPr>
              <a:xfrm>
                <a:off x="3158338" y="2431231"/>
                <a:ext cx="1788807" cy="178880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8000">
                    <a:schemeClr val="accent3">
                      <a:lumMod val="40000"/>
                      <a:lumOff val="60000"/>
                    </a:schemeClr>
                  </a:gs>
                  <a:gs pos="32000">
                    <a:srgbClr val="F3F3F3"/>
                  </a:gs>
                  <a:gs pos="100000">
                    <a:schemeClr val="bg1"/>
                  </a:gs>
                </a:gsLst>
                <a:lin ang="15600000" scaled="0"/>
              </a:gra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4" name="Picture 6" descr="1인 앱 개발] 플레이스토어 출시 후기 (feat. 비공개 테스트 20명)">
                <a:extLst>
                  <a:ext uri="{FF2B5EF4-FFF2-40B4-BE49-F238E27FC236}">
                    <a16:creationId xmlns:a16="http://schemas.microsoft.com/office/drawing/2014/main" id="{6AFC2F5C-42C6-A67B-73BD-403332FDF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159" r="70910" b="28440"/>
              <a:stretch>
                <a:fillRect/>
              </a:stretch>
            </p:blipFill>
            <p:spPr bwMode="auto">
              <a:xfrm>
                <a:off x="3074287" y="2486779"/>
                <a:ext cx="1872858" cy="163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1EBE07C-67DF-F3D4-761A-548560D437BA}"/>
                </a:ext>
              </a:extLst>
            </p:cNvPr>
            <p:cNvGrpSpPr/>
            <p:nvPr/>
          </p:nvGrpSpPr>
          <p:grpSpPr>
            <a:xfrm>
              <a:off x="1146928" y="3961030"/>
              <a:ext cx="1788807" cy="1788807"/>
              <a:chOff x="3158338" y="4243405"/>
              <a:chExt cx="1788807" cy="1788807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36468143-7E71-F81B-5C34-0D722127D5E8}"/>
                  </a:ext>
                </a:extLst>
              </p:cNvPr>
              <p:cNvSpPr/>
              <p:nvPr/>
            </p:nvSpPr>
            <p:spPr>
              <a:xfrm>
                <a:off x="3158338" y="4243405"/>
                <a:ext cx="1788807" cy="178880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8000">
                    <a:schemeClr val="accent3">
                      <a:lumMod val="40000"/>
                      <a:lumOff val="60000"/>
                    </a:schemeClr>
                  </a:gs>
                  <a:gs pos="32000">
                    <a:srgbClr val="F3F3F3"/>
                  </a:gs>
                  <a:gs pos="100000">
                    <a:schemeClr val="bg1"/>
                  </a:gs>
                </a:gsLst>
                <a:lin ang="15600000" scaled="0"/>
              </a:gra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6" name="Picture 10">
                <a:hlinkClick r:id="rId5"/>
                <a:extLst>
                  <a:ext uri="{FF2B5EF4-FFF2-40B4-BE49-F238E27FC236}">
                    <a16:creationId xmlns:a16="http://schemas.microsoft.com/office/drawing/2014/main" id="{182CDF1A-D2C7-57A0-3D17-66D4BC55F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6830" y="4551895"/>
                <a:ext cx="1171822" cy="1171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F5E22E-D016-A5A3-91C4-2D3163E04696}"/>
              </a:ext>
            </a:extLst>
          </p:cNvPr>
          <p:cNvGrpSpPr/>
          <p:nvPr/>
        </p:nvGrpSpPr>
        <p:grpSpPr>
          <a:xfrm>
            <a:off x="3190853" y="3423035"/>
            <a:ext cx="515861" cy="433953"/>
            <a:chOff x="4181960" y="4550735"/>
            <a:chExt cx="515861" cy="433953"/>
          </a:xfrm>
        </p:grpSpPr>
        <p:sp>
          <p:nvSpPr>
            <p:cNvPr id="31" name="갈매기형 수장[C] 30">
              <a:extLst>
                <a:ext uri="{FF2B5EF4-FFF2-40B4-BE49-F238E27FC236}">
                  <a16:creationId xmlns:a16="http://schemas.microsoft.com/office/drawing/2014/main" id="{F027791F-0DC8-449F-9CA6-B1E701B03648}"/>
                </a:ext>
              </a:extLst>
            </p:cNvPr>
            <p:cNvSpPr/>
            <p:nvPr/>
          </p:nvSpPr>
          <p:spPr>
            <a:xfrm>
              <a:off x="4352442" y="4550735"/>
              <a:ext cx="170482" cy="433953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갈매기형 수장[C] 31">
              <a:extLst>
                <a:ext uri="{FF2B5EF4-FFF2-40B4-BE49-F238E27FC236}">
                  <a16:creationId xmlns:a16="http://schemas.microsoft.com/office/drawing/2014/main" id="{EDE57D80-F0CB-D311-97B9-BEEB98DA45BC}"/>
                </a:ext>
              </a:extLst>
            </p:cNvPr>
            <p:cNvSpPr/>
            <p:nvPr/>
          </p:nvSpPr>
          <p:spPr>
            <a:xfrm>
              <a:off x="4181960" y="4550735"/>
              <a:ext cx="170482" cy="433953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갈매기형 수장[C] 32">
              <a:extLst>
                <a:ext uri="{FF2B5EF4-FFF2-40B4-BE49-F238E27FC236}">
                  <a16:creationId xmlns:a16="http://schemas.microsoft.com/office/drawing/2014/main" id="{4723D76C-473A-26AE-C460-56CDE8273822}"/>
                </a:ext>
              </a:extLst>
            </p:cNvPr>
            <p:cNvSpPr/>
            <p:nvPr/>
          </p:nvSpPr>
          <p:spPr>
            <a:xfrm>
              <a:off x="4527339" y="4550735"/>
              <a:ext cx="170482" cy="43395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87013E-9D88-2E61-B534-022468611CE1}"/>
              </a:ext>
            </a:extLst>
          </p:cNvPr>
          <p:cNvGrpSpPr/>
          <p:nvPr/>
        </p:nvGrpSpPr>
        <p:grpSpPr>
          <a:xfrm>
            <a:off x="8569338" y="3375503"/>
            <a:ext cx="515861" cy="433953"/>
            <a:chOff x="4181960" y="4550735"/>
            <a:chExt cx="515861" cy="433953"/>
          </a:xfrm>
        </p:grpSpPr>
        <p:sp>
          <p:nvSpPr>
            <p:cNvPr id="35" name="갈매기형 수장[C] 34">
              <a:extLst>
                <a:ext uri="{FF2B5EF4-FFF2-40B4-BE49-F238E27FC236}">
                  <a16:creationId xmlns:a16="http://schemas.microsoft.com/office/drawing/2014/main" id="{D0C3F13C-D672-13C5-CA0F-E9E2E88EA2DE}"/>
                </a:ext>
              </a:extLst>
            </p:cNvPr>
            <p:cNvSpPr/>
            <p:nvPr/>
          </p:nvSpPr>
          <p:spPr>
            <a:xfrm>
              <a:off x="4352442" y="4550735"/>
              <a:ext cx="170482" cy="433953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갈매기형 수장[C] 35">
              <a:extLst>
                <a:ext uri="{FF2B5EF4-FFF2-40B4-BE49-F238E27FC236}">
                  <a16:creationId xmlns:a16="http://schemas.microsoft.com/office/drawing/2014/main" id="{0834DCB3-F742-FE48-AC30-43FD122C2D6C}"/>
                </a:ext>
              </a:extLst>
            </p:cNvPr>
            <p:cNvSpPr/>
            <p:nvPr/>
          </p:nvSpPr>
          <p:spPr>
            <a:xfrm>
              <a:off x="4181960" y="4550735"/>
              <a:ext cx="170482" cy="433953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[C] 36">
              <a:extLst>
                <a:ext uri="{FF2B5EF4-FFF2-40B4-BE49-F238E27FC236}">
                  <a16:creationId xmlns:a16="http://schemas.microsoft.com/office/drawing/2014/main" id="{4CC760A3-B63A-5218-2CB8-8A0521F9F9DE}"/>
                </a:ext>
              </a:extLst>
            </p:cNvPr>
            <p:cNvSpPr/>
            <p:nvPr/>
          </p:nvSpPr>
          <p:spPr>
            <a:xfrm>
              <a:off x="4527339" y="4550735"/>
              <a:ext cx="170482" cy="43395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2E30DF-11B7-62EA-B87D-BE6F008351D9}"/>
              </a:ext>
            </a:extLst>
          </p:cNvPr>
          <p:cNvSpPr txBox="1"/>
          <p:nvPr/>
        </p:nvSpPr>
        <p:spPr>
          <a:xfrm>
            <a:off x="740175" y="5968538"/>
            <a:ext cx="228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앱 스토어를 켜세요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4FB14-A66E-08CE-F0C3-61C4E6D493E9}"/>
              </a:ext>
            </a:extLst>
          </p:cNvPr>
          <p:cNvSpPr txBox="1"/>
          <p:nvPr/>
        </p:nvSpPr>
        <p:spPr>
          <a:xfrm>
            <a:off x="4266115" y="5968538"/>
            <a:ext cx="334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/>
              <a:t>‘</a:t>
            </a:r>
            <a:r>
              <a:rPr kumimoji="1" lang="ko-KR" altLang="en-US" b="1"/>
              <a:t>리딩지저스 소망교회</a:t>
            </a:r>
            <a:r>
              <a:rPr kumimoji="1" lang="en-US" altLang="ko-KR" b="1"/>
              <a:t>’</a:t>
            </a:r>
            <a:r>
              <a:rPr kumimoji="1" lang="ko-KR" altLang="en-US" b="1"/>
              <a:t>를 검색</a:t>
            </a:r>
            <a:r>
              <a:rPr kumimoji="1" lang="en-US" altLang="ko-KR" b="1"/>
              <a:t>!</a:t>
            </a:r>
            <a:endParaRPr kumimoji="1" lang="ko-KR" altLang="en-US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715824-3361-9E61-933F-E04E55F47B9D}"/>
              </a:ext>
            </a:extLst>
          </p:cNvPr>
          <p:cNvSpPr txBox="1"/>
          <p:nvPr/>
        </p:nvSpPr>
        <p:spPr>
          <a:xfrm>
            <a:off x="9121435" y="5968538"/>
            <a:ext cx="251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앱을 다운로드 하세요</a:t>
            </a:r>
          </a:p>
        </p:txBody>
      </p:sp>
    </p:spTree>
    <p:extLst>
      <p:ext uri="{BB962C8B-B14F-4D97-AF65-F5344CB8AC3E}">
        <p14:creationId xmlns:p14="http://schemas.microsoft.com/office/powerpoint/2010/main" val="195939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6CE4-A685-59BC-0959-C7F69FB26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A7AC52-6B6C-8D2B-1E1F-862B1DDB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B60F-C7C9-460B-9E74-09F19A34AC3F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00D9D5-6D1F-6224-7183-E0F603347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ko-KR"/>
              <a:t>QR </a:t>
            </a:r>
            <a:r>
              <a:rPr kumimoji="1" lang="ko-KR" altLang="en-US"/>
              <a:t>코드</a:t>
            </a:r>
          </a:p>
        </p:txBody>
      </p:sp>
      <p:pic>
        <p:nvPicPr>
          <p:cNvPr id="5" name="Picture 6" descr="1인 앱 개발] 플레이스토어 출시 후기 (feat. 비공개 테스트 20명)">
            <a:extLst>
              <a:ext uri="{FF2B5EF4-FFF2-40B4-BE49-F238E27FC236}">
                <a16:creationId xmlns:a16="http://schemas.microsoft.com/office/drawing/2014/main" id="{7D47DB32-EC67-C662-600E-008AAB75D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9" b="28440"/>
          <a:stretch>
            <a:fillRect/>
          </a:stretch>
        </p:blipFill>
        <p:spPr bwMode="auto">
          <a:xfrm>
            <a:off x="2047481" y="1938053"/>
            <a:ext cx="2730421" cy="6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241963-F20B-1EBC-F2EF-3A4E24982D31}"/>
              </a:ext>
            </a:extLst>
          </p:cNvPr>
          <p:cNvSpPr/>
          <p:nvPr/>
        </p:nvSpPr>
        <p:spPr>
          <a:xfrm>
            <a:off x="2115100" y="2909049"/>
            <a:ext cx="2595182" cy="25951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QR</a:t>
            </a:r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C945B5-04A5-9699-9CBF-1E8502B06BC1}"/>
              </a:ext>
            </a:extLst>
          </p:cNvPr>
          <p:cNvGrpSpPr/>
          <p:nvPr/>
        </p:nvGrpSpPr>
        <p:grpSpPr>
          <a:xfrm>
            <a:off x="7630248" y="2053768"/>
            <a:ext cx="2426169" cy="461665"/>
            <a:chOff x="8923096" y="4795981"/>
            <a:chExt cx="1657109" cy="315323"/>
          </a:xfrm>
        </p:grpSpPr>
        <p:pic>
          <p:nvPicPr>
            <p:cNvPr id="7" name="Picture 10">
              <a:hlinkClick r:id="rId3"/>
              <a:extLst>
                <a:ext uri="{FF2B5EF4-FFF2-40B4-BE49-F238E27FC236}">
                  <a16:creationId xmlns:a16="http://schemas.microsoft.com/office/drawing/2014/main" id="{55C8545F-3773-5CD1-77A6-88CA80149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096" y="4795983"/>
              <a:ext cx="308578" cy="30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9FAAE8-FF7C-A770-D835-0CFE0AB2E467}"/>
                </a:ext>
              </a:extLst>
            </p:cNvPr>
            <p:cNvSpPr txBox="1"/>
            <p:nvPr/>
          </p:nvSpPr>
          <p:spPr>
            <a:xfrm>
              <a:off x="9265760" y="4795981"/>
              <a:ext cx="1314445" cy="31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iOS App Store</a:t>
              </a:r>
              <a:endParaRPr kumimoji="1" lang="ko-KR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9514115-B0EC-AB8A-001B-89CFF805E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145" y="2909049"/>
            <a:ext cx="2602375" cy="2617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316BCB-5D9B-1392-ABCD-5DBF0B0777E6}"/>
              </a:ext>
            </a:extLst>
          </p:cNvPr>
          <p:cNvSpPr txBox="1"/>
          <p:nvPr/>
        </p:nvSpPr>
        <p:spPr>
          <a:xfrm>
            <a:off x="363331" y="912043"/>
            <a:ext cx="609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/>
              <a:t>리딩지저스 앱 스토어 접속 </a:t>
            </a:r>
            <a:r>
              <a:rPr kumimoji="1" lang="en-US" altLang="ko-KR" sz="2000" b="1"/>
              <a:t>QR </a:t>
            </a:r>
            <a:r>
              <a:rPr kumimoji="1" lang="ko-KR" altLang="en-US" sz="2000" b="1"/>
              <a:t>코드</a:t>
            </a:r>
            <a:endParaRPr kumimoji="1" lang="en-US" altLang="ko-KR" sz="200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BDC488C-1F1C-283E-6797-6BF30D185ADA}"/>
              </a:ext>
            </a:extLst>
          </p:cNvPr>
          <p:cNvCxnSpPr>
            <a:cxnSpLocks/>
          </p:cNvCxnSpPr>
          <p:nvPr/>
        </p:nvCxnSpPr>
        <p:spPr>
          <a:xfrm>
            <a:off x="6096000" y="2279666"/>
            <a:ext cx="0" cy="35294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90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037E8-B84A-1541-EA75-5C266EC8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988B0-7841-9D7E-4C92-997E5055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앱 사용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002AEA-B7B0-931A-C623-7BE17207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0287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8AA2D-424C-8A4E-CB2A-BD644F85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A4BA7-5BFF-8446-DCC1-D421049D6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ko-KR" altLang="en-US"/>
              <a:t>회원 인증 방법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B19B5B-CACD-1F79-BD41-7BFECD257DA4}"/>
              </a:ext>
            </a:extLst>
          </p:cNvPr>
          <p:cNvSpPr txBox="1"/>
          <p:nvPr/>
        </p:nvSpPr>
        <p:spPr>
          <a:xfrm>
            <a:off x="363330" y="912043"/>
            <a:ext cx="81663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/>
              <a:t>메인화면 설명</a:t>
            </a:r>
            <a:r>
              <a:rPr kumimoji="1" lang="en-US" altLang="ko-KR" sz="2000" b="1"/>
              <a:t>.........</a:t>
            </a:r>
            <a:endParaRPr kumimoji="1" lang="en-US" altLang="ko-KR" sz="2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634E3-FAC3-2DDA-7681-72EF9103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623" y="1680871"/>
            <a:ext cx="2204754" cy="4771316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47C3AB-BD6B-A9B8-B21E-DD052576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599" t="5302" r="1" b="87469"/>
          <a:stretch>
            <a:fillRect/>
          </a:stretch>
        </p:blipFill>
        <p:spPr>
          <a:xfrm>
            <a:off x="7926092" y="1508415"/>
            <a:ext cx="1207090" cy="1026246"/>
          </a:xfrm>
          <a:prstGeom prst="roundRect">
            <a:avLst/>
          </a:prstGeom>
          <a:ln w="57150"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CB0195-31E5-90B7-F604-14F28A4A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00" b="66536"/>
          <a:stretch>
            <a:fillRect/>
          </a:stretch>
        </p:blipFill>
        <p:spPr>
          <a:xfrm>
            <a:off x="1218503" y="2174755"/>
            <a:ext cx="3227980" cy="1338773"/>
          </a:xfrm>
          <a:prstGeom prst="roundRect">
            <a:avLst/>
          </a:prstGeom>
          <a:ln w="57150"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450CB6-4274-1DA6-48B5-32873E9C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8" b="31691"/>
          <a:stretch>
            <a:fillRect/>
          </a:stretch>
        </p:blipFill>
        <p:spPr>
          <a:xfrm>
            <a:off x="7926092" y="3080193"/>
            <a:ext cx="3227980" cy="2486294"/>
          </a:xfrm>
          <a:prstGeom prst="roundRect">
            <a:avLst/>
          </a:prstGeom>
          <a:ln w="57150"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7F914A-E5B6-DC7F-73E7-2A7848B0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821" b="6121"/>
          <a:stretch>
            <a:fillRect/>
          </a:stretch>
        </p:blipFill>
        <p:spPr>
          <a:xfrm>
            <a:off x="1212482" y="4488434"/>
            <a:ext cx="3234001" cy="1963754"/>
          </a:xfrm>
          <a:prstGeom prst="roundRect">
            <a:avLst/>
          </a:prstGeom>
          <a:ln w="57150"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자유형 9">
            <a:extLst>
              <a:ext uri="{FF2B5EF4-FFF2-40B4-BE49-F238E27FC236}">
                <a16:creationId xmlns:a16="http://schemas.microsoft.com/office/drawing/2014/main" id="{EC01EC45-8495-8FC6-FA78-2A679144CA34}"/>
              </a:ext>
            </a:extLst>
          </p:cNvPr>
          <p:cNvSpPr/>
          <p:nvPr/>
        </p:nvSpPr>
        <p:spPr>
          <a:xfrm>
            <a:off x="7160821" y="1840675"/>
            <a:ext cx="676893" cy="249382"/>
          </a:xfrm>
          <a:custGeom>
            <a:avLst/>
            <a:gdLst>
              <a:gd name="csX0" fmla="*/ 0 w 676893"/>
              <a:gd name="csY0" fmla="*/ 249382 h 249382"/>
              <a:gd name="csX1" fmla="*/ 332509 w 676893"/>
              <a:gd name="csY1" fmla="*/ 249382 h 249382"/>
              <a:gd name="csX2" fmla="*/ 332509 w 676893"/>
              <a:gd name="csY2" fmla="*/ 0 h 249382"/>
              <a:gd name="csX3" fmla="*/ 676893 w 676893"/>
              <a:gd name="csY3" fmla="*/ 0 h 2493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676893" h="249382">
                <a:moveTo>
                  <a:pt x="0" y="249382"/>
                </a:moveTo>
                <a:lnTo>
                  <a:pt x="332509" y="249382"/>
                </a:lnTo>
                <a:lnTo>
                  <a:pt x="332509" y="0"/>
                </a:lnTo>
                <a:lnTo>
                  <a:pt x="676893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BA5984B8-8B9F-5608-F5E7-A5F9D6A8D246}"/>
              </a:ext>
            </a:extLst>
          </p:cNvPr>
          <p:cNvSpPr/>
          <p:nvPr/>
        </p:nvSpPr>
        <p:spPr>
          <a:xfrm flipH="1">
            <a:off x="4446483" y="2718010"/>
            <a:ext cx="679309" cy="153980"/>
          </a:xfrm>
          <a:custGeom>
            <a:avLst/>
            <a:gdLst>
              <a:gd name="csX0" fmla="*/ 0 w 676893"/>
              <a:gd name="csY0" fmla="*/ 249382 h 249382"/>
              <a:gd name="csX1" fmla="*/ 332509 w 676893"/>
              <a:gd name="csY1" fmla="*/ 249382 h 249382"/>
              <a:gd name="csX2" fmla="*/ 332509 w 676893"/>
              <a:gd name="csY2" fmla="*/ 0 h 249382"/>
              <a:gd name="csX3" fmla="*/ 676893 w 676893"/>
              <a:gd name="csY3" fmla="*/ 0 h 2493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676893" h="249382">
                <a:moveTo>
                  <a:pt x="0" y="249382"/>
                </a:moveTo>
                <a:lnTo>
                  <a:pt x="332509" y="249382"/>
                </a:lnTo>
                <a:lnTo>
                  <a:pt x="332509" y="0"/>
                </a:lnTo>
                <a:lnTo>
                  <a:pt x="676893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A439960-7675-E239-3A7E-26F475937CA5}"/>
              </a:ext>
            </a:extLst>
          </p:cNvPr>
          <p:cNvSpPr/>
          <p:nvPr/>
        </p:nvSpPr>
        <p:spPr>
          <a:xfrm flipH="1">
            <a:off x="7066208" y="4066529"/>
            <a:ext cx="679309" cy="153980"/>
          </a:xfrm>
          <a:custGeom>
            <a:avLst/>
            <a:gdLst>
              <a:gd name="csX0" fmla="*/ 0 w 676893"/>
              <a:gd name="csY0" fmla="*/ 249382 h 249382"/>
              <a:gd name="csX1" fmla="*/ 332509 w 676893"/>
              <a:gd name="csY1" fmla="*/ 249382 h 249382"/>
              <a:gd name="csX2" fmla="*/ 332509 w 676893"/>
              <a:gd name="csY2" fmla="*/ 0 h 249382"/>
              <a:gd name="csX3" fmla="*/ 676893 w 676893"/>
              <a:gd name="csY3" fmla="*/ 0 h 2493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676893" h="249382">
                <a:moveTo>
                  <a:pt x="0" y="249382"/>
                </a:moveTo>
                <a:lnTo>
                  <a:pt x="332509" y="249382"/>
                </a:lnTo>
                <a:lnTo>
                  <a:pt x="332509" y="0"/>
                </a:lnTo>
                <a:lnTo>
                  <a:pt x="676893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BC7583E9-84F1-C017-641B-B34EDCB47B7D}"/>
              </a:ext>
            </a:extLst>
          </p:cNvPr>
          <p:cNvSpPr/>
          <p:nvPr/>
        </p:nvSpPr>
        <p:spPr>
          <a:xfrm flipH="1">
            <a:off x="4446483" y="5549647"/>
            <a:ext cx="679309" cy="153980"/>
          </a:xfrm>
          <a:custGeom>
            <a:avLst/>
            <a:gdLst>
              <a:gd name="csX0" fmla="*/ 0 w 676893"/>
              <a:gd name="csY0" fmla="*/ 249382 h 249382"/>
              <a:gd name="csX1" fmla="*/ 332509 w 676893"/>
              <a:gd name="csY1" fmla="*/ 249382 h 249382"/>
              <a:gd name="csX2" fmla="*/ 332509 w 676893"/>
              <a:gd name="csY2" fmla="*/ 0 h 249382"/>
              <a:gd name="csX3" fmla="*/ 676893 w 676893"/>
              <a:gd name="csY3" fmla="*/ 0 h 2493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676893" h="249382">
                <a:moveTo>
                  <a:pt x="0" y="249382"/>
                </a:moveTo>
                <a:lnTo>
                  <a:pt x="332509" y="249382"/>
                </a:lnTo>
                <a:lnTo>
                  <a:pt x="332509" y="0"/>
                </a:lnTo>
                <a:lnTo>
                  <a:pt x="676893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91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4EEAA-EFAA-D646-4A28-16619899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2A549-25C2-3400-4700-3F35B65B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B60F-C7C9-460B-9E74-09F19A34AC3F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C559DA-2970-915F-F02B-C73B31A9C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ko-KR" altLang="en-US"/>
              <a:t>회원 인증 방법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D0E502-AFAF-5230-51BD-6E3FD21A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596" y="1724791"/>
            <a:ext cx="1788807" cy="3871161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0F55B6-0CC0-607A-50A8-4E6349B7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18" y="1796866"/>
            <a:ext cx="1788807" cy="3871161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3A2B35-0EB8-B90D-837A-916CC9E710AA}"/>
              </a:ext>
            </a:extLst>
          </p:cNvPr>
          <p:cNvGrpSpPr/>
          <p:nvPr/>
        </p:nvGrpSpPr>
        <p:grpSpPr>
          <a:xfrm>
            <a:off x="3775930" y="3423035"/>
            <a:ext cx="515861" cy="433953"/>
            <a:chOff x="4181960" y="4550735"/>
            <a:chExt cx="515861" cy="433953"/>
          </a:xfrm>
        </p:grpSpPr>
        <p:sp>
          <p:nvSpPr>
            <p:cNvPr id="33" name="갈매기형 수장[C] 32">
              <a:extLst>
                <a:ext uri="{FF2B5EF4-FFF2-40B4-BE49-F238E27FC236}">
                  <a16:creationId xmlns:a16="http://schemas.microsoft.com/office/drawing/2014/main" id="{FF537973-F309-3A62-1543-8F5A091CF579}"/>
                </a:ext>
              </a:extLst>
            </p:cNvPr>
            <p:cNvSpPr/>
            <p:nvPr/>
          </p:nvSpPr>
          <p:spPr>
            <a:xfrm>
              <a:off x="4352442" y="4550735"/>
              <a:ext cx="170482" cy="433953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갈매기형 수장[C] 33">
              <a:extLst>
                <a:ext uri="{FF2B5EF4-FFF2-40B4-BE49-F238E27FC236}">
                  <a16:creationId xmlns:a16="http://schemas.microsoft.com/office/drawing/2014/main" id="{43EA1B2F-3614-502D-18A6-68438247DF07}"/>
                </a:ext>
              </a:extLst>
            </p:cNvPr>
            <p:cNvSpPr/>
            <p:nvPr/>
          </p:nvSpPr>
          <p:spPr>
            <a:xfrm>
              <a:off x="4181960" y="4550735"/>
              <a:ext cx="170482" cy="433953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갈매기형 수장[C] 34">
              <a:extLst>
                <a:ext uri="{FF2B5EF4-FFF2-40B4-BE49-F238E27FC236}">
                  <a16:creationId xmlns:a16="http://schemas.microsoft.com/office/drawing/2014/main" id="{A77DAAFD-73EF-0A62-4ECC-33D30588E754}"/>
                </a:ext>
              </a:extLst>
            </p:cNvPr>
            <p:cNvSpPr/>
            <p:nvPr/>
          </p:nvSpPr>
          <p:spPr>
            <a:xfrm>
              <a:off x="4527339" y="4550735"/>
              <a:ext cx="170482" cy="43395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62CAE3-F8D4-E02D-9144-5037C5A63027}"/>
              </a:ext>
            </a:extLst>
          </p:cNvPr>
          <p:cNvGrpSpPr/>
          <p:nvPr/>
        </p:nvGrpSpPr>
        <p:grpSpPr>
          <a:xfrm>
            <a:off x="7900208" y="3375503"/>
            <a:ext cx="515861" cy="433953"/>
            <a:chOff x="4181960" y="4550735"/>
            <a:chExt cx="515861" cy="433953"/>
          </a:xfrm>
        </p:grpSpPr>
        <p:sp>
          <p:nvSpPr>
            <p:cNvPr id="37" name="갈매기형 수장[C] 36">
              <a:extLst>
                <a:ext uri="{FF2B5EF4-FFF2-40B4-BE49-F238E27FC236}">
                  <a16:creationId xmlns:a16="http://schemas.microsoft.com/office/drawing/2014/main" id="{F1E7FA01-A6E7-BE16-97EA-7C151C73991E}"/>
                </a:ext>
              </a:extLst>
            </p:cNvPr>
            <p:cNvSpPr/>
            <p:nvPr/>
          </p:nvSpPr>
          <p:spPr>
            <a:xfrm>
              <a:off x="4352442" y="4550735"/>
              <a:ext cx="170482" cy="433953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갈매기형 수장[C] 37">
              <a:extLst>
                <a:ext uri="{FF2B5EF4-FFF2-40B4-BE49-F238E27FC236}">
                  <a16:creationId xmlns:a16="http://schemas.microsoft.com/office/drawing/2014/main" id="{2AA41415-416E-E321-1870-5D0B0DD4DA23}"/>
                </a:ext>
              </a:extLst>
            </p:cNvPr>
            <p:cNvSpPr/>
            <p:nvPr/>
          </p:nvSpPr>
          <p:spPr>
            <a:xfrm>
              <a:off x="4181960" y="4550735"/>
              <a:ext cx="170482" cy="433953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갈매기형 수장[C] 38">
              <a:extLst>
                <a:ext uri="{FF2B5EF4-FFF2-40B4-BE49-F238E27FC236}">
                  <a16:creationId xmlns:a16="http://schemas.microsoft.com/office/drawing/2014/main" id="{11FF30D7-DD31-C86B-7B8F-15F4B2DFF3F8}"/>
                </a:ext>
              </a:extLst>
            </p:cNvPr>
            <p:cNvSpPr/>
            <p:nvPr/>
          </p:nvSpPr>
          <p:spPr>
            <a:xfrm>
              <a:off x="4527339" y="4550735"/>
              <a:ext cx="170482" cy="43395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9C7D73C-B0DA-773C-F969-ABC70643C55E}"/>
              </a:ext>
            </a:extLst>
          </p:cNvPr>
          <p:cNvSpPr txBox="1"/>
          <p:nvPr/>
        </p:nvSpPr>
        <p:spPr>
          <a:xfrm>
            <a:off x="500052" y="5968538"/>
            <a:ext cx="276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앱 오른쪽 위에 </a:t>
            </a:r>
            <a:r>
              <a:rPr kumimoji="1" lang="en-US" altLang="ko-KR" b="1"/>
              <a:t>‘</a:t>
            </a:r>
            <a:r>
              <a:rPr kumimoji="1" lang="ko-KR" altLang="en-US" b="1"/>
              <a:t>프로필</a:t>
            </a:r>
            <a:r>
              <a:rPr kumimoji="1" lang="en-US" altLang="ko-KR" b="1"/>
              <a:t>’ </a:t>
            </a:r>
            <a:r>
              <a:rPr kumimoji="1" lang="ko-KR" altLang="en-US" b="1"/>
              <a:t>아이콘을 눌러주세요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797BD0-4FEE-C074-7D11-E03F29653666}"/>
              </a:ext>
            </a:extLst>
          </p:cNvPr>
          <p:cNvSpPr txBox="1"/>
          <p:nvPr/>
        </p:nvSpPr>
        <p:spPr>
          <a:xfrm>
            <a:off x="4098704" y="5968538"/>
            <a:ext cx="3683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전화번호를 입력하시고 </a:t>
            </a:r>
            <a:r>
              <a:rPr kumimoji="1" lang="en-US" altLang="ko-KR" b="1"/>
              <a:t>‘</a:t>
            </a:r>
            <a:r>
              <a:rPr kumimoji="1" lang="ko-KR" altLang="en-US" b="1"/>
              <a:t>인증번호 받기</a:t>
            </a:r>
            <a:r>
              <a:rPr kumimoji="1" lang="en-US" altLang="ko-KR" b="1"/>
              <a:t>’ </a:t>
            </a:r>
            <a:r>
              <a:rPr kumimoji="1" lang="ko-KR" altLang="en-US" b="1"/>
              <a:t>버튼을 눌러주세요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B79B9-2ACD-9EFE-B2F3-2654E0DAC9F2}"/>
              </a:ext>
            </a:extLst>
          </p:cNvPr>
          <p:cNvSpPr txBox="1"/>
          <p:nvPr/>
        </p:nvSpPr>
        <p:spPr>
          <a:xfrm>
            <a:off x="8995656" y="5968538"/>
            <a:ext cx="276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문자에 전달된 인증번호 </a:t>
            </a:r>
            <a:r>
              <a:rPr kumimoji="1" lang="en-US" altLang="ko-KR" b="1"/>
              <a:t>6</a:t>
            </a:r>
            <a:r>
              <a:rPr kumimoji="1" lang="ko-KR" altLang="en-US" b="1"/>
              <a:t>자리를 입력하세요</a:t>
            </a:r>
            <a:r>
              <a:rPr kumimoji="1" lang="en-US" altLang="ko-KR" b="1"/>
              <a:t>.</a:t>
            </a:r>
            <a:endParaRPr kumimoji="1" lang="ko-KR" altLang="en-US" b="1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3E9D90-2D6C-76A9-4724-D2F040B5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224" t="6201" r="3188" b="88566"/>
          <a:stretch>
            <a:fillRect/>
          </a:stretch>
        </p:blipFill>
        <p:spPr>
          <a:xfrm>
            <a:off x="2419563" y="1875236"/>
            <a:ext cx="446561" cy="477748"/>
          </a:xfrm>
          <a:prstGeom prst="roundRect">
            <a:avLst/>
          </a:prstGeom>
          <a:ln w="57150">
            <a:solidFill>
              <a:srgbClr val="FF0000"/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F90B221-729B-3AD5-E7CF-4A8B78D17A5F}"/>
              </a:ext>
            </a:extLst>
          </p:cNvPr>
          <p:cNvSpPr txBox="1"/>
          <p:nvPr/>
        </p:nvSpPr>
        <p:spPr>
          <a:xfrm>
            <a:off x="2307085" y="2490215"/>
            <a:ext cx="8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클릭</a:t>
            </a:r>
            <a:r>
              <a:rPr kumimoji="1" lang="en-US" altLang="ko-KR" b="1">
                <a:solidFill>
                  <a:srgbClr val="FF0000"/>
                </a:solidFill>
              </a:rPr>
              <a:t>!</a:t>
            </a:r>
            <a:endParaRPr kumimoji="1" lang="ko-KR" altLang="en-US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CE1590-4030-3357-080C-59605868EFFC}"/>
              </a:ext>
            </a:extLst>
          </p:cNvPr>
          <p:cNvSpPr txBox="1"/>
          <p:nvPr/>
        </p:nvSpPr>
        <p:spPr>
          <a:xfrm>
            <a:off x="363330" y="912043"/>
            <a:ext cx="81663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/>
              <a:t>처음 앱을 쓰시면 </a:t>
            </a:r>
            <a:r>
              <a:rPr kumimoji="1" lang="en-US" altLang="ko-KR" sz="2000" b="1"/>
              <a:t>“</a:t>
            </a:r>
            <a:r>
              <a:rPr kumimoji="1" lang="ko-KR" altLang="en-US" sz="2000" b="1"/>
              <a:t>회원 인증</a:t>
            </a:r>
            <a:r>
              <a:rPr kumimoji="1" lang="en-US" altLang="ko-KR" sz="2000" b="1"/>
              <a:t>”</a:t>
            </a:r>
            <a:r>
              <a:rPr kumimoji="1" lang="ko-KR" altLang="en-US" sz="2000" b="1"/>
              <a:t>을 해주세요</a:t>
            </a:r>
            <a:r>
              <a:rPr kumimoji="1" lang="en-US" altLang="ko-KR" sz="2000" b="1"/>
              <a:t>!</a:t>
            </a:r>
            <a:endParaRPr kumimoji="1" lang="en-US" altLang="ko-KR" sz="200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0EBAB9C-05A5-22E7-56D1-B67AA15E1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819" y="1724791"/>
            <a:ext cx="1792800" cy="3879803"/>
          </a:xfrm>
          <a:prstGeom prst="roundRect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45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F1E5869FBCA9C4AA1770D052BE531F0" ma:contentTypeVersion="4" ma:contentTypeDescription="새 문서를 만듭니다." ma:contentTypeScope="" ma:versionID="498b4ee84f1c148ab43061a1c9fb52a9">
  <xsd:schema xmlns:xsd="http://www.w3.org/2001/XMLSchema" xmlns:xs="http://www.w3.org/2001/XMLSchema" xmlns:p="http://schemas.microsoft.com/office/2006/metadata/properties" xmlns:ns2="1866a65d-4fca-4a20-b44a-d35b0003f531" targetNamespace="http://schemas.microsoft.com/office/2006/metadata/properties" ma:root="true" ma:fieldsID="23a88ddb6e5245020d5f3ef45bcaa0b7" ns2:_="">
    <xsd:import namespace="1866a65d-4fca-4a20-b44a-d35b0003f5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6a65d-4fca-4a20-b44a-d35b0003f5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373047-8B24-4C9E-8D09-EBFE8C6E5C93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1866a65d-4fca-4a20-b44a-d35b0003f531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893d5c70-3fac-489d-bf11-6b01edf8701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9F3873-2FB4-4DEC-AF3E-BBBD24461F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DC2A96-EAD9-431D-A5B3-033631D4E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6a65d-4fca-4a20-b44a-d35b0003f5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2346</TotalTime>
  <Words>210</Words>
  <Application>Microsoft Macintosh PowerPoint</Application>
  <PresentationFormat>와이드스크린</PresentationFormat>
  <Paragraphs>52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Noto Sans CJK KR Bold</vt:lpstr>
      <vt:lpstr>Noto Sans CJK KR Thin</vt:lpstr>
      <vt:lpstr>Arial</vt:lpstr>
      <vt:lpstr>Calibri</vt:lpstr>
      <vt:lpstr>Calibri Light</vt:lpstr>
      <vt:lpstr>Office 테마</vt:lpstr>
      <vt:lpstr>[설명서]</vt:lpstr>
      <vt:lpstr>PowerPoint 프레젠테이션</vt:lpstr>
      <vt:lpstr>PowerPoint 프레젠테이션</vt:lpstr>
      <vt:lpstr>앱 다운로드 방법</vt:lpstr>
      <vt:lpstr>PowerPoint 프레젠테이션</vt:lpstr>
      <vt:lpstr>PowerPoint 프레젠테이션</vt:lpstr>
      <vt:lpstr>앱 사용 방법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마이랩 서비스 전용 어플리케이션</dc:title>
  <dc:creator>예린 최</dc:creator>
  <cp:lastModifiedBy>조 혜상</cp:lastModifiedBy>
  <cp:revision>41</cp:revision>
  <cp:lastPrinted>2023-11-21T10:40:26Z</cp:lastPrinted>
  <dcterms:created xsi:type="dcterms:W3CDTF">2022-10-12T07:10:19Z</dcterms:created>
  <dcterms:modified xsi:type="dcterms:W3CDTF">2026-01-10T13:45:30Z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0x0101001F1E5869FBCA9C4AA1770D052BE531F0</vt:lpwstr>
  </property>
  <property fmtid="{D5CDD505-2E9C-101B-9397-08002B2CF9AE}" pid="3" name="MSIP_Label_f3b0fa78-41b5-4302-bdd0-ae884d2260b2_Enabled">
    <vt:lpwstr>true</vt:lpwstr>
  </property>
  <property fmtid="{D5CDD505-2E9C-101B-9397-08002B2CF9AE}" pid="4" name="MSIP_Label_f3b0fa78-41b5-4302-bdd0-ae884d2260b2_SetDate">
    <vt:lpwstr>2024-12-11T07:24:45Z</vt:lpwstr>
  </property>
  <property fmtid="{D5CDD505-2E9C-101B-9397-08002B2CF9AE}" pid="5" name="MSIP_Label_f3b0fa78-41b5-4302-bdd0-ae884d2260b2_Method">
    <vt:lpwstr>Privileged</vt:lpwstr>
  </property>
  <property fmtid="{D5CDD505-2E9C-101B-9397-08002B2CF9AE}" pid="6" name="MSIP_Label_f3b0fa78-41b5-4302-bdd0-ae884d2260b2_Name">
    <vt:lpwstr>Public</vt:lpwstr>
  </property>
  <property fmtid="{D5CDD505-2E9C-101B-9397-08002B2CF9AE}" pid="7" name="MSIP_Label_f3b0fa78-41b5-4302-bdd0-ae884d2260b2_SiteId">
    <vt:lpwstr>eee7e56a-0065-4f53-b372-6b8229a50a55</vt:lpwstr>
  </property>
  <property fmtid="{D5CDD505-2E9C-101B-9397-08002B2CF9AE}" pid="8" name="MSIP_Label_f3b0fa78-41b5-4302-bdd0-ae884d2260b2_ActionId">
    <vt:lpwstr>e67264f2-c1f5-46c0-88c6-1dbbabdb1a64</vt:lpwstr>
  </property>
  <property fmtid="{D5CDD505-2E9C-101B-9397-08002B2CF9AE}" pid="9" name="MSIP_Label_f3b0fa78-41b5-4302-bdd0-ae884d2260b2_ContentBits">
    <vt:lpwstr>0</vt:lpwstr>
  </property>
  <property fmtid="{D5CDD505-2E9C-101B-9397-08002B2CF9AE}" pid="10" name="MediaServiceImageTags">
    <vt:lpwstr/>
  </property>
  <property fmtid="{D5CDD505-2E9C-101B-9397-08002B2CF9AE}" pid="11" name="Order">
    <vt:lpwstr>93100.0000000000</vt:lpwstr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